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3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73988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7730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05054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50103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707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6249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8623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62708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537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5964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52293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5262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2449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48232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4401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90108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4336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F0A1C-911C-4798-8EDD-654BF2B0DEEA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3C849-7B16-4A98-A755-5F62F39107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82249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nadeum.at/en/the-success-principles-certificate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C6CD25-361D-655E-4827-06F9526C1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803404"/>
            <a:ext cx="9448800" cy="229688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Your Goal:</a:t>
            </a:r>
            <a:r>
              <a:rPr lang="en-US" dirty="0">
                <a:solidFill>
                  <a:srgbClr val="FFFF00"/>
                </a:solidFill>
              </a:rPr>
              <a:t> 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hlinkClick r:id="rId2"/>
              </a:rPr>
              <a:t>The Success Principles- Certificate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BFD1DB-9202-8377-08CE-D93A07037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145268"/>
            <a:ext cx="10210800" cy="1294289"/>
          </a:xfrm>
        </p:spPr>
        <p:txBody>
          <a:bodyPr>
            <a:normAutofit fontScale="62500" lnSpcReduction="20000"/>
          </a:bodyPr>
          <a:lstStyle/>
          <a:p>
            <a:r>
              <a:rPr lang="de-AT" sz="2200" dirty="0">
                <a:solidFill>
                  <a:srgbClr val="FFFF00"/>
                </a:solidFill>
              </a:rPr>
              <a:t>Name:</a:t>
            </a:r>
            <a:br>
              <a:rPr lang="de-AT" sz="2200" dirty="0">
                <a:solidFill>
                  <a:srgbClr val="FFFF00"/>
                </a:solidFill>
              </a:rPr>
            </a:br>
            <a:endParaRPr lang="de-AT" sz="2200" dirty="0">
              <a:solidFill>
                <a:srgbClr val="FFFF00"/>
              </a:solidFill>
            </a:endParaRPr>
          </a:p>
          <a:p>
            <a:r>
              <a:rPr lang="de-AT" sz="2200" dirty="0">
                <a:solidFill>
                  <a:srgbClr val="FFFF00"/>
                </a:solidFill>
              </a:rPr>
              <a:t>Time: day, month, year</a:t>
            </a:r>
            <a:br>
              <a:rPr lang="de-AT" sz="2200" dirty="0">
                <a:solidFill>
                  <a:srgbClr val="FFFF00"/>
                </a:solidFill>
              </a:rPr>
            </a:br>
            <a:endParaRPr lang="de-AT" sz="2200" dirty="0">
              <a:solidFill>
                <a:srgbClr val="FFFF00"/>
              </a:solidFill>
            </a:endParaRPr>
          </a:p>
          <a:p>
            <a:r>
              <a:rPr lang="de-DE" altLang="de-DE" sz="2200" dirty="0">
                <a:solidFill>
                  <a:srgbClr val="FFFF00"/>
                </a:solidFill>
                <a:latin typeface="Arial" panose="020B0604020202020204" pitchFamily="34" charset="0"/>
              </a:rPr>
              <a:t>Mr/Ms „...„ has successfully completed the Success Principle Training Course Levels 1 - 6 for themselves.</a:t>
            </a:r>
            <a:br>
              <a:rPr lang="de-DE" altLang="de-DE" dirty="0">
                <a:latin typeface="Arial" panose="020B0604020202020204" pitchFamily="34" charset="0"/>
              </a:rPr>
            </a:br>
            <a:endParaRPr lang="de-AT" dirty="0"/>
          </a:p>
        </p:txBody>
      </p:sp>
      <p:pic>
        <p:nvPicPr>
          <p:cNvPr id="6" name="Grafik 5" descr="Ein Bild, das Text, Grafikdesign, Grafiken, Logo enthält.&#10;&#10;KI-generierte Inhalte können fehlerhaft sein.">
            <a:extLst>
              <a:ext uri="{FF2B5EF4-FFF2-40B4-BE49-F238E27FC236}">
                <a16:creationId xmlns:a16="http://schemas.microsoft.com/office/drawing/2014/main" id="{3FD7373F-56FA-9025-C602-66D16D46B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820" y="435684"/>
            <a:ext cx="1384482" cy="292826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D2FC939-CFF2-685C-5CED-5D475C4AC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984" y="435684"/>
            <a:ext cx="3538372" cy="73139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136876D-65AF-B8DB-AC74-5E85359FB4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5947" y="468083"/>
            <a:ext cx="1308282" cy="121125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115F174F-1F24-6AE0-5145-E0AE7ACA8974}"/>
              </a:ext>
            </a:extLst>
          </p:cNvPr>
          <p:cNvSpPr txBox="1"/>
          <p:nvPr/>
        </p:nvSpPr>
        <p:spPr>
          <a:xfrm>
            <a:off x="522513" y="468083"/>
            <a:ext cx="3093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1000" dirty="0">
                <a:solidFill>
                  <a:srgbClr val="FFFF00"/>
                </a:solidFill>
                <a:latin typeface="Arial" panose="020B0604020202020204" pitchFamily="34" charset="0"/>
              </a:rPr>
              <a:t>Certificat-No:0000-NADEUM-TFC- GAFÉIAS:</a:t>
            </a:r>
          </a:p>
          <a:p>
            <a:endParaRPr lang="de-AT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056BA33-574C-2238-DEF8-70E529798395}"/>
              </a:ext>
            </a:extLst>
          </p:cNvPr>
          <p:cNvSpPr txBox="1"/>
          <p:nvPr/>
        </p:nvSpPr>
        <p:spPr>
          <a:xfrm>
            <a:off x="609600" y="5704113"/>
            <a:ext cx="4060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</a:rPr>
              <a:t>NADEUM</a:t>
            </a:r>
            <a:r>
              <a:rPr lang="en-US" sz="900" dirty="0">
                <a:solidFill>
                  <a:srgbClr val="FFFF00"/>
                </a:solidFill>
              </a:rPr>
              <a:t>©</a:t>
            </a:r>
            <a:br>
              <a:rPr lang="en-US" sz="1200" dirty="0">
                <a:solidFill>
                  <a:srgbClr val="FFFF00"/>
                </a:solidFill>
              </a:rPr>
            </a:br>
            <a:r>
              <a:rPr lang="en-US" sz="1200" dirty="0">
                <a:solidFill>
                  <a:srgbClr val="FFFF00"/>
                </a:solidFill>
              </a:rPr>
              <a:t>Republic of Austria;</a:t>
            </a:r>
            <a:br>
              <a:rPr lang="en-US" sz="1200" dirty="0">
                <a:solidFill>
                  <a:srgbClr val="FFFF00"/>
                </a:solidFill>
              </a:rPr>
            </a:br>
            <a:r>
              <a:rPr lang="en-US" sz="1200" dirty="0">
                <a:solidFill>
                  <a:srgbClr val="FFFF00"/>
                </a:solidFill>
              </a:rPr>
              <a:t>Vienna Police Headquarters;</a:t>
            </a:r>
            <a:br>
              <a:rPr lang="en-US" sz="1200" dirty="0">
                <a:solidFill>
                  <a:srgbClr val="FFFF00"/>
                </a:solidFill>
              </a:rPr>
            </a:br>
            <a:r>
              <a:rPr lang="en-US" sz="1200" dirty="0">
                <a:solidFill>
                  <a:srgbClr val="FFFF00"/>
                </a:solidFill>
              </a:rPr>
              <a:t>Central Association Register: ZVR number 252118075</a:t>
            </a:r>
            <a:endParaRPr lang="de-AT" sz="1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134492"/>
      </p:ext>
    </p:extLst>
  </p:cSld>
  <p:clrMapOvr>
    <a:masterClrMapping/>
  </p:clrMapOvr>
</p:sld>
</file>

<file path=ppt/theme/theme1.xml><?xml version="1.0" encoding="utf-8"?>
<a:theme xmlns:a="http://schemas.openxmlformats.org/drawingml/2006/main" name="Kondensstreifen">
  <a:themeElements>
    <a:clrScheme name="Kondensstreife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Kondensstreife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densstreife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Kondensstreifen </Template>
  <TotalTime>0</TotalTime>
  <Words>64</Words>
  <Application>Microsoft Office PowerPoint</Application>
  <PresentationFormat>Breitbild</PresentationFormat>
  <Paragraphs>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Kondensstreifen</vt:lpstr>
      <vt:lpstr>Your Goal:  The Success Principles- Certificate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GeorgJosef Scherbaum</dc:creator>
  <cp:lastModifiedBy>GeorgJosef Scherbaum</cp:lastModifiedBy>
  <cp:revision>2</cp:revision>
  <dcterms:created xsi:type="dcterms:W3CDTF">2025-05-19T19:15:49Z</dcterms:created>
  <dcterms:modified xsi:type="dcterms:W3CDTF">2025-05-19T20:18:32Z</dcterms:modified>
</cp:coreProperties>
</file>